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 Black"/>
      <p:regular r:id="rId15"/>
    </p:embeddedFont>
    <p:embeddedFont>
      <p:font typeface="Montserrat Black"/>
      <p:regular r:id="rId16"/>
    </p:embeddedFont>
    <p:embeddedFont>
      <p:font typeface="Inconsolata"/>
      <p:regular r:id="rId17"/>
    </p:embeddedFont>
    <p:embeddedFont>
      <p:font typeface="Inconsolata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Job Portal App: MERN Stack for Decent Work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 comprehensive job portal app built using the MERN stack.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111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02D377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26425" y="5253752"/>
            <a:ext cx="9751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Inconsolata Medium" pitchFamily="34" charset="0"/>
                <a:ea typeface="Inconsolata Medium" pitchFamily="34" charset="-122"/>
                <a:cs typeface="Inconsolata Medium" pitchFamily="34" charset="-120"/>
              </a:rPr>
              <a:t>SK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104209"/>
            <a:ext cx="212538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by Shivam Kumar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310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MERN Stack Overview: MongoDB, Express, React, Node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0489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MongoDB: A NoSQL database for storing job listings, user profiles, and application data.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4200406" y="3904893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Express: A Node.js web framework for building the backend API to handle requests from the frontend.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607022" y="3904893"/>
            <a:ext cx="284559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React: A JavaScript library for building the user interface, providing a dynamic and interactive experience for job seekers and employers.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013638" y="3904893"/>
            <a:ext cx="284559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Node.js: A JavaScript runtime environment that powers the backend server and enables efficient handling of network requests.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0446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Secure User Authentication with JWT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126111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7741" y="4211122"/>
            <a:ext cx="14228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12611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JWT (JSON Web Tokens) provides a secure and efficient way to authenticate users.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4126111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37152" y="4211122"/>
            <a:ext cx="206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5422583" y="412611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Users can create an account and login to access job listings and manage applications.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059686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44404" y="6144697"/>
            <a:ext cx="2089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530906" y="605968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Tokens are used to verify user identities and prevent unauthorized access.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1640" y="911423"/>
            <a:ext cx="7660719" cy="1324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Job Listings &amp; Search Functionality in MongoDB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1640" y="2553652"/>
            <a:ext cx="7660719" cy="777954"/>
          </a:xfrm>
          <a:prstGeom prst="roundRect">
            <a:avLst>
              <a:gd name="adj" fmla="val 117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61073" y="2773085"/>
            <a:ext cx="722185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Job seekers can browse through a wide range of job listings.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741640" y="3543419"/>
            <a:ext cx="7660719" cy="1117044"/>
          </a:xfrm>
          <a:prstGeom prst="roundRect">
            <a:avLst>
              <a:gd name="adj" fmla="val 819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961073" y="3762851"/>
            <a:ext cx="7221855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MongoDB's powerful query language allows for efficient searching by keywords, location, industry, and other criteria.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1640" y="4872276"/>
            <a:ext cx="7660719" cy="1117044"/>
          </a:xfrm>
          <a:prstGeom prst="roundRect">
            <a:avLst>
              <a:gd name="adj" fmla="val 819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961073" y="5091708"/>
            <a:ext cx="7221855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job listings are categorized based on industry, location, and other relevant factors.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1640" y="6201132"/>
            <a:ext cx="7660719" cy="1117044"/>
          </a:xfrm>
          <a:prstGeom prst="roundRect">
            <a:avLst>
              <a:gd name="adj" fmla="val 819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61073" y="6420564"/>
            <a:ext cx="7221855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Employers can post their job openings with detailed descriptions and requirements.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3079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Application Management System: Job Seeker View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28851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08230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Job seekers can apply for jobs by uploading their resume and cover letter.</a:t>
            </a:r>
            <a:endParaRPr lang="en-US" sz="17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5288518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254704" y="6082308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They can track their applications, view the status of each application, and manage their job search activity.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5288518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9715738" y="608230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Job seekers receive notifications regarding new jobs and application updates.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558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Application Management System: Employer 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3352086"/>
            <a:ext cx="30480" cy="3991928"/>
          </a:xfrm>
          <a:prstGeom prst="roundRect">
            <a:avLst>
              <a:gd name="adj" fmla="val 3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847148"/>
            <a:ext cx="793790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3607237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549152" y="3692247"/>
            <a:ext cx="14228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578900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Employers can review applications submitted by job seekers.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845022" y="5253395"/>
            <a:ext cx="793790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</p:sp>
      <p:sp>
        <p:nvSpPr>
          <p:cNvPr id="10" name="Shape 7"/>
          <p:cNvSpPr/>
          <p:nvPr/>
        </p:nvSpPr>
        <p:spPr>
          <a:xfrm>
            <a:off x="6365200" y="5013484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516886" y="5098494"/>
            <a:ext cx="206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867888" y="498514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They can filter and sort applications based on specific criteria.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845022" y="6659642"/>
            <a:ext cx="793790" cy="30480"/>
          </a:xfrm>
          <a:prstGeom prst="roundRect">
            <a:avLst>
              <a:gd name="adj" fmla="val 30000"/>
            </a:avLst>
          </a:prstGeom>
          <a:solidFill>
            <a:srgbClr val="151617"/>
          </a:solidFill>
          <a:ln/>
        </p:spPr>
      </p:sp>
      <p:sp>
        <p:nvSpPr>
          <p:cNvPr id="14" name="Shape 11"/>
          <p:cNvSpPr/>
          <p:nvPr/>
        </p:nvSpPr>
        <p:spPr>
          <a:xfrm>
            <a:off x="6365200" y="6419731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6515814" y="6504742"/>
            <a:ext cx="2089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867888" y="6391394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They can contact shortlisted candidates for interviews and further assessment.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38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Responsive Design for All Devices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861548"/>
            <a:ext cx="1134070" cy="154233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088362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app is designed to be responsive and accessible on all devices, including desktops, tablets, and mobile phones.</a:t>
            </a:r>
            <a:endParaRPr lang="en-US" sz="17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403884"/>
            <a:ext cx="1134070" cy="1360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754422" y="4630698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user interface adjusts seamlessly to different screen sizes and resolutions.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764768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754422" y="5991582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This ensures a consistent and enjoyable experience for all users.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256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Contributing to SDG 8: Decent Work &amp; Economic Growth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919061"/>
            <a:ext cx="170021" cy="725805"/>
          </a:xfrm>
          <a:prstGeom prst="roundRect">
            <a:avLst>
              <a:gd name="adj" fmla="val 537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790373" y="3919061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app aims to facilitate job matching and connect job seekers with suitable opportunities.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620351" y="4871680"/>
            <a:ext cx="170021" cy="725805"/>
          </a:xfrm>
          <a:prstGeom prst="roundRect">
            <a:avLst>
              <a:gd name="adj" fmla="val 537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7130534" y="4871680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By streamlining the job search process, it promotes economic growth and decent work.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960632" y="5824299"/>
            <a:ext cx="170021" cy="725805"/>
          </a:xfrm>
          <a:prstGeom prst="roundRect">
            <a:avLst>
              <a:gd name="adj" fmla="val 537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7470815" y="5824299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It provides a platform for individuals to find employment and contribute to the workforce.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2025-02-21T03:23:02Z</dcterms:created>
  <dcterms:modified xsi:type="dcterms:W3CDTF">2025-02-21T03:23:02Z</dcterms:modified>
</cp:coreProperties>
</file>